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D7E1F21-FB05-4848-BC28-38465E60DB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sz="8000" b="1" dirty="0"/>
              <a:t>مقدمه</a:t>
            </a:r>
            <a:endParaRPr lang="en-GB" sz="8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B0455B-0431-40E9-BB8E-EB0A44D2833F}"/>
              </a:ext>
            </a:extLst>
          </p:cNvPr>
          <p:cNvSpPr/>
          <p:nvPr/>
        </p:nvSpPr>
        <p:spPr>
          <a:xfrm>
            <a:off x="1751012" y="2216726"/>
            <a:ext cx="843207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8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تكنولوجيا المعلومات</a:t>
            </a:r>
            <a:endParaRPr lang="en-GB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74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12D2-2CF7-48C7-8C0D-7B998C8D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4000" b="1" dirty="0"/>
              <a:t>أصول الاقتصاد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C27E3-082F-416A-AD61-6026D41575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EG" sz="2400" dirty="0"/>
              <a:t>العالم يعرف أصول الاقتصاد متمثلة في </a:t>
            </a:r>
            <a:endParaRPr lang="en-GB" sz="2400" dirty="0"/>
          </a:p>
          <a:p>
            <a:pPr lvl="0" algn="r" rtl="1">
              <a:buFont typeface="Wingdings" panose="05000000000000000000" pitchFamily="2" charset="2"/>
              <a:buChar char="Ø"/>
            </a:pPr>
            <a:r>
              <a:rPr lang="ar-EG" dirty="0"/>
              <a:t>الأرض</a:t>
            </a:r>
            <a:endParaRPr lang="en-GB" dirty="0"/>
          </a:p>
          <a:p>
            <a:pPr lvl="0" algn="r" rtl="1">
              <a:buFont typeface="Wingdings" panose="05000000000000000000" pitchFamily="2" charset="2"/>
              <a:buChar char="Ø"/>
            </a:pPr>
            <a:r>
              <a:rPr lang="ar-EG" dirty="0"/>
              <a:t>العمالة</a:t>
            </a:r>
            <a:endParaRPr lang="en-GB" dirty="0"/>
          </a:p>
          <a:p>
            <a:pPr lvl="0" algn="r" rtl="1">
              <a:buFont typeface="Wingdings" panose="05000000000000000000" pitchFamily="2" charset="2"/>
              <a:buChar char="Ø"/>
            </a:pPr>
            <a:r>
              <a:rPr lang="ar-EG" dirty="0"/>
              <a:t>رأس المال </a:t>
            </a:r>
            <a:endParaRPr lang="en-GB" dirty="0"/>
          </a:p>
          <a:p>
            <a:pPr algn="r" rtl="1"/>
            <a:r>
              <a:rPr lang="ar-EG" sz="2400" dirty="0"/>
              <a:t>فإنه يضاف اليها الآن أصلا رابعا وهو</a:t>
            </a:r>
            <a:r>
              <a:rPr lang="ar-EG" sz="2400" b="1" dirty="0"/>
              <a:t> المعلومات.</a:t>
            </a:r>
            <a:endParaRPr lang="en-GB" sz="2400" dirty="0"/>
          </a:p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83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12D2-2CF7-48C7-8C0D-7B998C8D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/>
              <a:t>طبيعة الحاسب وخصائصه الأساسيه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C27E3-082F-416A-AD61-6026D41575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400" dirty="0"/>
              <a:t>- السرعة في أداء المهام </a:t>
            </a:r>
          </a:p>
          <a:p>
            <a:pPr marL="0" indent="0" algn="r">
              <a:buNone/>
            </a:pPr>
            <a:r>
              <a:rPr lang="ar-EG" sz="4400" dirty="0"/>
              <a:t>- القدرة على التخزين</a:t>
            </a:r>
          </a:p>
          <a:p>
            <a:pPr marL="0" indent="0" algn="r">
              <a:buNone/>
            </a:pPr>
            <a:r>
              <a:rPr lang="ar-EG" sz="4400" dirty="0"/>
              <a:t>- الوثوقية والكفاءة في الأداء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5144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12D2-2CF7-48C7-8C0D-7B998C8D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/>
              <a:t>طبيعة الحاسب وخصائصه الأساسيه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C27E3-082F-416A-AD61-6026D41575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ar-EG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الوحدة الأساسية ل</a:t>
            </a:r>
            <a:r>
              <a:rPr lang="ar-SA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قياس </a:t>
            </a:r>
            <a:r>
              <a:rPr lang="ar-EG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ال</a:t>
            </a:r>
            <a:r>
              <a:rPr lang="ar-SA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سرعة</a:t>
            </a:r>
            <a:r>
              <a:rPr lang="ar-EG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 </a:t>
            </a:r>
            <a:r>
              <a:rPr lang="ar-SA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هرتز</a:t>
            </a:r>
            <a:r>
              <a:rPr lang="ar-EG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Hz 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ar-EG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الوحدة الأساسية ل</a:t>
            </a:r>
            <a:r>
              <a:rPr lang="ar-SA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قياس</a:t>
            </a:r>
            <a:r>
              <a:rPr lang="ar-EG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السعة:   </a:t>
            </a:r>
            <a:r>
              <a:rPr lang="ar-SA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البايت </a:t>
            </a: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Byte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67083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A4FAA-9821-4972-A32F-B245C55D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18655"/>
            <a:ext cx="10364451" cy="1260763"/>
          </a:xfrm>
        </p:spPr>
        <p:txBody>
          <a:bodyPr/>
          <a:lstStyle/>
          <a:p>
            <a:r>
              <a:rPr lang="ar-EG" b="1" dirty="0"/>
              <a:t>مجالات استخدام الحاسب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8D2E4-CCA9-412F-8F49-8B74BECC70E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79418"/>
            <a:ext cx="10363826" cy="495992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2800" b="1" dirty="0"/>
              <a:t>المحلات التجارية وتجارة التجزئة</a:t>
            </a:r>
          </a:p>
          <a:p>
            <a:pPr marL="0" indent="0" algn="r">
              <a:buNone/>
            </a:pPr>
            <a:r>
              <a:rPr lang="ar-EG" sz="2800" b="1" dirty="0"/>
              <a:t>التعليم والتعلم</a:t>
            </a:r>
            <a:endParaRPr lang="en-US" sz="2800" b="1" dirty="0"/>
          </a:p>
          <a:p>
            <a:pPr marL="0" indent="0" algn="r">
              <a:buNone/>
            </a:pPr>
            <a:r>
              <a:rPr lang="ar-EG" sz="2800" b="1" dirty="0"/>
              <a:t>عمل الرسومات</a:t>
            </a:r>
          </a:p>
          <a:p>
            <a:pPr marL="0" indent="0" algn="r">
              <a:buNone/>
            </a:pPr>
            <a:r>
              <a:rPr lang="ar-EG" sz="2800" b="1" dirty="0"/>
              <a:t>مجال الطاقة</a:t>
            </a:r>
          </a:p>
          <a:p>
            <a:pPr marL="0" indent="0" algn="r">
              <a:buNone/>
            </a:pPr>
            <a:r>
              <a:rPr lang="ar-EG" sz="2800" b="1" dirty="0"/>
              <a:t>مجال النقل</a:t>
            </a:r>
          </a:p>
          <a:p>
            <a:pPr marL="0" indent="0" algn="r">
              <a:buNone/>
            </a:pPr>
            <a:r>
              <a:rPr lang="ar-EG" sz="2800" b="1" dirty="0"/>
              <a:t>معرفة المجرمين ودعم عمل أجهزة الشرطة</a:t>
            </a:r>
          </a:p>
          <a:p>
            <a:pPr marL="0" indent="0" algn="r">
              <a:buNone/>
            </a:pPr>
            <a:r>
              <a:rPr lang="ar-EG" sz="2800" b="1" dirty="0"/>
              <a:t>اجراء التعاملات المالية</a:t>
            </a:r>
          </a:p>
          <a:p>
            <a:pPr marL="0" indent="0" algn="r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4660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A4FAA-9821-4972-A32F-B245C55D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18655"/>
            <a:ext cx="10364451" cy="1260763"/>
          </a:xfrm>
        </p:spPr>
        <p:txBody>
          <a:bodyPr/>
          <a:lstStyle/>
          <a:p>
            <a:r>
              <a:rPr lang="ar-EG" b="1" dirty="0"/>
              <a:t>مجالات استخدام الحاسب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8D2E4-CCA9-412F-8F49-8B74BECC70E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17964"/>
            <a:ext cx="10363826" cy="482138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2800" b="1" dirty="0"/>
              <a:t>مجال الزراعة</a:t>
            </a:r>
          </a:p>
          <a:p>
            <a:pPr marL="0" indent="0" algn="r">
              <a:buNone/>
            </a:pPr>
            <a:r>
              <a:rPr lang="ar-EG" sz="2800" b="1" dirty="0"/>
              <a:t>مجال البحوث العلمية في شتى المجالات</a:t>
            </a:r>
          </a:p>
          <a:p>
            <a:pPr marL="0" indent="0" algn="r">
              <a:buNone/>
            </a:pPr>
            <a:r>
              <a:rPr lang="en-US" sz="2800" b="1" dirty="0"/>
              <a:t>www.Egypt.gov.eg</a:t>
            </a:r>
            <a:r>
              <a:rPr lang="ar-EG" sz="2800" b="1" dirty="0"/>
              <a:t>الأجهزة الحكومية   </a:t>
            </a:r>
            <a:endParaRPr lang="en-US" sz="2800" b="1" dirty="0"/>
          </a:p>
          <a:p>
            <a:pPr marL="0" indent="0" algn="r">
              <a:buNone/>
            </a:pPr>
            <a:r>
              <a:rPr lang="ar-EG" sz="2800" b="1" dirty="0"/>
              <a:t>مجال الصحة</a:t>
            </a:r>
            <a:endParaRPr lang="en-US" sz="2800" b="1" dirty="0"/>
          </a:p>
          <a:p>
            <a:pPr marL="0" indent="0" algn="r">
              <a:buNone/>
            </a:pPr>
            <a:r>
              <a:rPr lang="ar-EG" sz="2800" b="1" dirty="0"/>
              <a:t>المنازل</a:t>
            </a:r>
            <a:r>
              <a:rPr lang="en-US" sz="2800" b="1" dirty="0"/>
              <a:t>  </a:t>
            </a:r>
          </a:p>
          <a:p>
            <a:pPr marL="0" indent="0" algn="r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5799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F36B-C52B-4FC2-AE7A-E4F2799EF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4000" b="1" dirty="0"/>
              <a:t>دعائم/ركائز نظم المعلومات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B3BB2-661F-4DE0-BC09-01F6B4678D1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000" dirty="0"/>
              <a:t> H.W </a:t>
            </a:r>
            <a:r>
              <a:rPr lang="ar-EG" sz="4000" dirty="0"/>
              <a:t>- المكونات المادية</a:t>
            </a:r>
            <a:endParaRPr lang="en-US" sz="4000" dirty="0"/>
          </a:p>
          <a:p>
            <a:pPr marL="0" indent="0" algn="r">
              <a:buNone/>
            </a:pPr>
            <a:r>
              <a:rPr lang="en-US" sz="4000" dirty="0"/>
              <a:t>S.W       </a:t>
            </a:r>
            <a:r>
              <a:rPr lang="ar-EG" sz="4000" dirty="0"/>
              <a:t>- البرمجيات </a:t>
            </a:r>
          </a:p>
          <a:p>
            <a:pPr marL="0" indent="0" algn="r">
              <a:buNone/>
            </a:pPr>
            <a:r>
              <a:rPr lang="en-US" sz="4000" dirty="0"/>
              <a:t>People   </a:t>
            </a:r>
            <a:r>
              <a:rPr lang="ar-EG" sz="4000" dirty="0"/>
              <a:t>- الأشخاص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6212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F36B-C52B-4FC2-AE7A-E4F2799EF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/>
              <a:t>مسئوليات مستخدمي تكنولوجيا المعلومات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B3BB2-661F-4DE0-BC09-01F6B4678D1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 algn="r" rtl="1"/>
            <a:r>
              <a:rPr lang="ar-EG" sz="2400" dirty="0"/>
              <a:t>أمن وضمان البيانات.</a:t>
            </a:r>
            <a:endParaRPr lang="en-GB" dirty="0"/>
          </a:p>
          <a:p>
            <a:pPr lvl="1" algn="r" rtl="1"/>
            <a:r>
              <a:rPr lang="ar-EG" sz="2400" dirty="0"/>
              <a:t>الاستخدام السليم للبيانات والبرمجيات.</a:t>
            </a:r>
            <a:endParaRPr lang="en-GB" dirty="0"/>
          </a:p>
          <a:p>
            <a:pPr lvl="1" algn="r" rtl="1"/>
            <a:r>
              <a:rPr lang="ar-EG" sz="2400" dirty="0"/>
              <a:t>الدقة في الاستخدام.</a:t>
            </a:r>
            <a:endParaRPr lang="en-GB" dirty="0"/>
          </a:p>
          <a:p>
            <a:pPr lvl="1" algn="r" rtl="1"/>
            <a:r>
              <a:rPr lang="ar-EG" sz="2400" dirty="0"/>
              <a:t>المحافظة على حقوق الحفظ والنشر(للبيانات).</a:t>
            </a:r>
            <a:endParaRPr lang="en-GB" dirty="0"/>
          </a:p>
          <a:p>
            <a:pPr lvl="1" algn="r" rtl="1"/>
            <a:r>
              <a:rPr lang="ar-EG" sz="2400" dirty="0"/>
              <a:t>حماية البرمجيات.</a:t>
            </a:r>
            <a:endParaRPr lang="en-GB" dirty="0"/>
          </a:p>
          <a:p>
            <a:pPr lvl="1" algn="r" rtl="1"/>
            <a:r>
              <a:rPr lang="ar-EG" sz="2400" dirty="0"/>
              <a:t>مراعاة حقوق النسخ.</a:t>
            </a:r>
            <a:endParaRPr lang="en-GB" dirty="0"/>
          </a:p>
          <a:p>
            <a:pPr marL="0" indent="0" algn="r">
              <a:buNone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35946081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66</TotalTime>
  <Words>162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Tw Cen MT</vt:lpstr>
      <vt:lpstr>Wingdings</vt:lpstr>
      <vt:lpstr>Droplet</vt:lpstr>
      <vt:lpstr>PowerPoint Presentation</vt:lpstr>
      <vt:lpstr>أصول الاقتصاد</vt:lpstr>
      <vt:lpstr>طبيعة الحاسب وخصائصه الأساسيه</vt:lpstr>
      <vt:lpstr>طبيعة الحاسب وخصائصه الأساسيه</vt:lpstr>
      <vt:lpstr>مجالات استخدام الحاسب</vt:lpstr>
      <vt:lpstr>مجالات استخدام الحاسب</vt:lpstr>
      <vt:lpstr>دعائم/ركائز نظم المعلومات</vt:lpstr>
      <vt:lpstr>مسئوليات مستخدمي تكنولوجيا المعلومات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shady.elmashad@feng.bu.edu.eg</dc:creator>
  <cp:lastModifiedBy>shady.elmashad@feng.bu.edu.eg</cp:lastModifiedBy>
  <cp:revision>7</cp:revision>
  <dcterms:created xsi:type="dcterms:W3CDTF">2018-02-09T12:05:56Z</dcterms:created>
  <dcterms:modified xsi:type="dcterms:W3CDTF">2018-02-09T13:12:48Z</dcterms:modified>
</cp:coreProperties>
</file>